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1" r:id="rId2"/>
    <p:sldId id="329" r:id="rId3"/>
    <p:sldId id="334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73776" autoAdjust="0"/>
  </p:normalViewPr>
  <p:slideViewPr>
    <p:cSldViewPr>
      <p:cViewPr>
        <p:scale>
          <a:sx n="62" d="100"/>
          <a:sy n="62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EE7AE-2A09-4B7B-8149-8F4C4C933B3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6B98F-33BD-4ED7-9EC9-B9DBEA1998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07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b="1" dirty="0" smtClean="0"/>
              <a:t>Method</a:t>
            </a:r>
          </a:p>
          <a:p>
            <a:r>
              <a:rPr lang="en-US" sz="1200" dirty="0" smtClean="0"/>
              <a:t>   -</a:t>
            </a:r>
            <a:r>
              <a:rPr lang="en-US" sz="1200" baseline="0" dirty="0" smtClean="0"/>
              <a:t> t</a:t>
            </a:r>
            <a:r>
              <a:rPr lang="en-US" sz="1200" dirty="0" smtClean="0"/>
              <a:t>he matching between source and target polygons is performed using a morphing algorithm (the perceptually-based approach);</a:t>
            </a:r>
          </a:p>
          <a:p>
            <a:r>
              <a:rPr lang="en-US" sz="1200" dirty="0" smtClean="0"/>
              <a:t>   - the vertex correspondences are computed by linear </a:t>
            </a:r>
            <a:r>
              <a:rPr lang="en-US" sz="1200" dirty="0" smtClean="0"/>
              <a:t>interpolation only. Rotation  and translation are represented</a:t>
            </a:r>
            <a:r>
              <a:rPr lang="en-US" sz="1200" baseline="0" dirty="0" smtClean="0"/>
              <a:t> implicitly by the movement of the vertices</a:t>
            </a:r>
            <a:endParaRPr lang="en-US" sz="1200" dirty="0" smtClean="0"/>
          </a:p>
          <a:p>
            <a:pPr marL="114300" indent="0">
              <a:buNone/>
            </a:pPr>
            <a:r>
              <a:rPr lang="en-US" sz="1200" b="1" dirty="0" smtClean="0"/>
              <a:t>Issues</a:t>
            </a:r>
          </a:p>
          <a:p>
            <a:r>
              <a:rPr lang="en-US" sz="1200" dirty="0" smtClean="0"/>
              <a:t>   - this solution is not safe because it may generate invalid topologies during the transformation of a source into a target polygon; this is not the case using the icebergs datasets;</a:t>
            </a:r>
          </a:p>
          <a:p>
            <a:r>
              <a:rPr lang="en-US" sz="1200" dirty="0" smtClean="0"/>
              <a:t>   - when rotation is important, the object tends to shrink and grow during a transformation (see 11-15 seconds in the movie).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6B98F-33BD-4ED7-9EC9-B9DBEA1998F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56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200" b="1" dirty="0" smtClean="0"/>
              <a:t>Method</a:t>
            </a:r>
          </a:p>
          <a:p>
            <a:r>
              <a:rPr lang="en-US" sz="1200" dirty="0" smtClean="0"/>
              <a:t>   - </a:t>
            </a:r>
            <a:r>
              <a:rPr lang="en-US" sz="1200" dirty="0" smtClean="0"/>
              <a:t>This </a:t>
            </a:r>
            <a:r>
              <a:rPr lang="en-US" sz="1200" dirty="0" smtClean="0"/>
              <a:t>is an alternative implementation </a:t>
            </a:r>
            <a:r>
              <a:rPr lang="en-US" sz="1200" dirty="0" smtClean="0"/>
              <a:t>of the solution proposed in &lt;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McKenney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Webb, J., 2010. Extracting moving regions from spatial data.  Proc. of 18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SIGSPATIAL Conf. on Advances in GIS, ACM, 438-441</a:t>
            </a:r>
            <a:r>
              <a:rPr lang="en-US" sz="1200" dirty="0" smtClean="0"/>
              <a:t>&gt;.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  - The movement of the object is modeled by 3 components: the  translation and the rotation of the whole object; the movement of the vertices, which model only the deformation of the object;</a:t>
            </a:r>
            <a:r>
              <a:rPr lang="en-US" sz="1200" baseline="0" dirty="0" smtClean="0"/>
              <a:t> </a:t>
            </a:r>
            <a:r>
              <a:rPr lang="en-US" sz="1200" dirty="0" smtClean="0"/>
              <a:t>(in the original proposal the movement of the vertices models translation + rotation + deformation).</a:t>
            </a:r>
            <a:endParaRPr lang="en-US" sz="1200" dirty="0" smtClean="0"/>
          </a:p>
          <a:p>
            <a:pPr marL="114300" indent="0">
              <a:buNone/>
            </a:pPr>
            <a:r>
              <a:rPr lang="en-US" sz="1200" b="1" dirty="0" smtClean="0"/>
              <a:t>Issues</a:t>
            </a:r>
          </a:p>
          <a:p>
            <a:r>
              <a:rPr lang="en-US" sz="1200" dirty="0" smtClean="0"/>
              <a:t>   - this solution has the same advantages (the algorithm is safe) and disadvantages </a:t>
            </a:r>
            <a:r>
              <a:rPr lang="en-US" sz="1200" dirty="0" smtClean="0"/>
              <a:t>(concavities</a:t>
            </a:r>
            <a:r>
              <a:rPr lang="en-US" sz="1200" baseline="0" dirty="0" smtClean="0"/>
              <a:t> are mapped to a point causing deformation during the transformation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6B98F-33BD-4ED7-9EC9-B9DBEA1998F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55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6B98F-33BD-4ED7-9EC9-B9DBEA1998F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80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CE9C9F-CE74-400C-8BBB-C6E4CE78311B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FAA2A3-3903-4345-A2DF-66BDD2FAA2BE}" type="datetimeFigureOut">
              <a:rPr lang="pt-PT" smtClean="0"/>
              <a:t>30-03-2014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10273"/>
    </mc:Choice>
    <mc:Fallback xmlns="">
      <p:transition spd="slow" advTm="110273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7620000" cy="1143000"/>
          </a:xfrm>
        </p:spPr>
        <p:txBody>
          <a:bodyPr/>
          <a:lstStyle/>
          <a:p>
            <a:r>
              <a:rPr lang="pt-PT" sz="3200" i="1" dirty="0" smtClean="0"/>
              <a:t>B - </a:t>
            </a:r>
            <a:r>
              <a:rPr lang="pt-PT" sz="3200" i="1" dirty="0" err="1" smtClean="0"/>
              <a:t>Perceptually</a:t>
            </a:r>
            <a:r>
              <a:rPr lang="pt-PT" sz="3200" i="1" dirty="0" err="1" smtClean="0"/>
              <a:t>-based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approach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with</a:t>
            </a:r>
            <a:r>
              <a:rPr lang="pt-PT" sz="3200" i="1" dirty="0" smtClean="0"/>
              <a:t> </a:t>
            </a:r>
            <a:r>
              <a:rPr lang="pt-PT" sz="3200" i="1" dirty="0" err="1" smtClean="0"/>
              <a:t>simple</a:t>
            </a:r>
            <a:r>
              <a:rPr lang="pt-PT" sz="3200" i="1" dirty="0" smtClean="0"/>
              <a:t> linear </a:t>
            </a:r>
            <a:r>
              <a:rPr lang="pt-PT" sz="3200" i="1" dirty="0" err="1" smtClean="0"/>
              <a:t>interpolation</a:t>
            </a:r>
            <a:endParaRPr lang="pt-PT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954"/>
            <a:ext cx="7620000" cy="559247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lvl="1"/>
            <a:endParaRPr lang="pt-PT" sz="2400" i="1" dirty="0" smtClean="0"/>
          </a:p>
          <a:p>
            <a:pPr lvl="1"/>
            <a:endParaRPr lang="pt-PT" sz="2400" i="1" dirty="0" smtClean="0"/>
          </a:p>
          <a:p>
            <a:pPr lvl="1"/>
            <a:endParaRPr lang="pt-PT" sz="2400" i="1" dirty="0"/>
          </a:p>
          <a:p>
            <a:pPr marL="777240" lvl="2" indent="0">
              <a:buNone/>
            </a:pPr>
            <a:endParaRPr lang="pt-PT" sz="2200" i="1" dirty="0"/>
          </a:p>
          <a:p>
            <a:pPr lvl="2"/>
            <a:endParaRPr lang="pt-PT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1028" y="572080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CED4D0-4D89-4A2D-9715-04FDF4FE161D}" type="slidenum">
              <a:rPr lang="pt-PT" sz="2400" smtClean="0"/>
              <a:pPr algn="ctr"/>
              <a:t>1</a:t>
            </a:fld>
            <a:endParaRPr lang="pt-PT" sz="2400" dirty="0"/>
          </a:p>
        </p:txBody>
      </p:sp>
      <p:pic>
        <p:nvPicPr>
          <p:cNvPr id="6" name="pb_x26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462783"/>
            <a:ext cx="8092825" cy="53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5202"/>
    </mc:Choice>
    <mc:Fallback xmlns="">
      <p:transition spd="slow" advTm="35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playEvt time="15812" objId="6"/>
        <p14:stopEvt time="35202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61924"/>
            <a:ext cx="7620000" cy="1143000"/>
          </a:xfrm>
        </p:spPr>
        <p:txBody>
          <a:bodyPr/>
          <a:lstStyle/>
          <a:p>
            <a:r>
              <a:rPr lang="pt-PT" sz="3200" i="1" dirty="0" smtClean="0"/>
              <a:t>C – </a:t>
            </a:r>
            <a:r>
              <a:rPr lang="pt-PT" sz="3200" i="1" dirty="0" err="1" smtClean="0"/>
              <a:t>rotating</a:t>
            </a:r>
            <a:r>
              <a:rPr lang="pt-PT" sz="3200" i="1" dirty="0" smtClean="0"/>
              <a:t> plane </a:t>
            </a:r>
            <a:r>
              <a:rPr lang="pt-PT" sz="3200" i="1" dirty="0" err="1" smtClean="0"/>
              <a:t>modified</a:t>
            </a:r>
            <a:endParaRPr lang="pt-PT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954"/>
            <a:ext cx="7620000" cy="5205046"/>
          </a:xfrm>
        </p:spPr>
        <p:txBody>
          <a:bodyPr>
            <a:normAutofit/>
          </a:bodyPr>
          <a:lstStyle/>
          <a:p>
            <a:pPr lvl="2"/>
            <a:endParaRPr lang="pt-PT" sz="2200" i="1" dirty="0"/>
          </a:p>
          <a:p>
            <a:pPr lvl="2"/>
            <a:endParaRPr lang="pt-PT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1028" y="572080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CED4D0-4D89-4A2D-9715-04FDF4FE161D}" type="slidenum">
              <a:rPr lang="pt-PT" sz="2400" smtClean="0"/>
              <a:pPr algn="ctr"/>
              <a:t>2</a:t>
            </a:fld>
            <a:endParaRPr lang="pt-PT" sz="2400" dirty="0"/>
          </a:p>
        </p:txBody>
      </p:sp>
      <p:pic>
        <p:nvPicPr>
          <p:cNvPr id="9" name="test_x26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902" y="1988839"/>
            <a:ext cx="7065434" cy="47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7176"/>
    </mc:Choice>
    <mc:Fallback xmlns="">
      <p:transition spd="slow" advTm="17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  <p14:playEvt time="15761" objId="9"/>
        <p14:stopEvt time="17176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i="1" dirty="0"/>
              <a:t>B - </a:t>
            </a:r>
            <a:r>
              <a:rPr lang="pt-PT" sz="4000" i="1" dirty="0" err="1" smtClean="0"/>
              <a:t>Perceptually-based</a:t>
            </a:r>
            <a:r>
              <a:rPr lang="pt-PT" sz="4000" i="1" dirty="0" smtClean="0"/>
              <a:t> (</a:t>
            </a:r>
            <a:r>
              <a:rPr lang="pt-PT" sz="4000" i="1" dirty="0" err="1" smtClean="0"/>
              <a:t>another</a:t>
            </a:r>
            <a:r>
              <a:rPr lang="pt-PT" sz="4000" i="1" dirty="0" smtClean="0"/>
              <a:t> </a:t>
            </a:r>
            <a:r>
              <a:rPr lang="pt-PT" sz="4000" i="1" dirty="0" err="1" smtClean="0"/>
              <a:t>example</a:t>
            </a:r>
            <a:r>
              <a:rPr lang="pt-PT" sz="4000" i="1" dirty="0" smtClean="0"/>
              <a:t>)</a:t>
            </a:r>
            <a:endParaRPr lang="pt-PT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81028" y="5720809"/>
            <a:ext cx="6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DCED4D0-4D89-4A2D-9715-04FDF4FE161D}" type="slidenum">
              <a:rPr lang="pt-PT" sz="2400" smtClean="0"/>
              <a:pPr algn="ctr"/>
              <a:t>3</a:t>
            </a:fld>
            <a:endParaRPr lang="pt-PT" sz="2400" dirty="0"/>
          </a:p>
        </p:txBody>
      </p:sp>
      <p:pic>
        <p:nvPicPr>
          <p:cNvPr id="5" name="starti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628800"/>
            <a:ext cx="8455200" cy="4752527"/>
          </a:xfrm>
        </p:spPr>
      </p:pic>
    </p:spTree>
    <p:extLst>
      <p:ext uri="{BB962C8B-B14F-4D97-AF65-F5344CB8AC3E}">
        <p14:creationId xmlns:p14="http://schemas.microsoft.com/office/powerpoint/2010/main" val="428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6560"/>
    </mc:Choice>
    <mc:Fallback xmlns="">
      <p:transition spd="slow" advTm="116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playEvt time="21103" objId="5"/>
        <p14:playEvt time="41567" objId="5"/>
        <p14:playEvt time="62790" objId="5"/>
        <p14:playEvt time="83230" objId="5"/>
        <p14:playEvt time="103682" objId="5"/>
        <p14:stopEvt time="116560" objId="5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5513</TotalTime>
  <Words>263</Words>
  <Application>Microsoft Office PowerPoint</Application>
  <PresentationFormat>Apresentação no Ecrã (4:3)</PresentationFormat>
  <Paragraphs>28</Paragraphs>
  <Slides>3</Slides>
  <Notes>3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Adjacency</vt:lpstr>
      <vt:lpstr>B - Perceptually-based approach with simple linear interpolation</vt:lpstr>
      <vt:lpstr>C – rotating plane modified</vt:lpstr>
      <vt:lpstr>B - Perceptually-based (another example)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Morphing Para Representação de Objectos Móveis Geográficos</dc:title>
  <dc:creator>PAVM</dc:creator>
  <cp:lastModifiedBy>jmm</cp:lastModifiedBy>
  <cp:revision>152</cp:revision>
  <dcterms:created xsi:type="dcterms:W3CDTF">2013-07-16T00:04:50Z</dcterms:created>
  <dcterms:modified xsi:type="dcterms:W3CDTF">2014-03-30T20:59:19Z</dcterms:modified>
</cp:coreProperties>
</file>