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8" r:id="rId2"/>
    <p:sldId id="330" r:id="rId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73776" autoAdjust="0"/>
  </p:normalViewPr>
  <p:slideViewPr>
    <p:cSldViewPr>
      <p:cViewPr>
        <p:scale>
          <a:sx n="62" d="100"/>
          <a:sy n="62" d="100"/>
        </p:scale>
        <p:origin x="-136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EE7AE-2A09-4B7B-8149-8F4C4C933B3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6B98F-33BD-4ED7-9EC9-B9DBEA1998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07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b="1" dirty="0" smtClean="0"/>
              <a:t>method </a:t>
            </a:r>
          </a:p>
          <a:p>
            <a:r>
              <a:rPr lang="en-US" sz="1200" dirty="0" smtClean="0"/>
              <a:t>   - This is the solution proposed in &lt;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McKenney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Webb, J., 2010. Extracting moving regions from spatial data.  Proc. of 18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SIGSPATIAL Conf. on Advances in GIS, ACM, 438-441</a:t>
            </a:r>
            <a:r>
              <a:rPr lang="en-US" sz="1200" dirty="0" smtClean="0"/>
              <a:t>&gt;.</a:t>
            </a:r>
          </a:p>
          <a:p>
            <a:r>
              <a:rPr lang="en-US" sz="1200" dirty="0" smtClean="0"/>
              <a:t>   - The mapping between source and target polygons starts with the lower-left vertices, even if the polygon rotates;</a:t>
            </a:r>
          </a:p>
          <a:p>
            <a:r>
              <a:rPr lang="en-US" sz="1200" dirty="0" smtClean="0"/>
              <a:t>   - Concavities are mapped into points;</a:t>
            </a:r>
          </a:p>
          <a:p>
            <a:r>
              <a:rPr lang="en-US" sz="1200" dirty="0" smtClean="0"/>
              <a:t>   - Uses moving segments instead of moving points.</a:t>
            </a:r>
          </a:p>
          <a:p>
            <a:pPr marL="114300" indent="0">
              <a:buNone/>
            </a:pPr>
            <a:r>
              <a:rPr lang="en-US" sz="1200" b="1" dirty="0" smtClean="0"/>
              <a:t>issues</a:t>
            </a:r>
          </a:p>
          <a:p>
            <a:r>
              <a:rPr lang="en-US" sz="1200" dirty="0" smtClean="0"/>
              <a:t>   - The objects tend to plump during rotations;</a:t>
            </a:r>
          </a:p>
          <a:p>
            <a:r>
              <a:rPr lang="en-US" sz="1200" dirty="0" smtClean="0"/>
              <a:t>   - Concavities degenerate during the transformation;</a:t>
            </a:r>
          </a:p>
          <a:p>
            <a:r>
              <a:rPr lang="en-US" sz="1200" dirty="0" smtClean="0"/>
              <a:t>   - The intermediate shapes are less ‘natural’ then when using previous algorithm.</a:t>
            </a:r>
          </a:p>
          <a:p>
            <a:pPr marL="114300" indent="0">
              <a:buNone/>
            </a:pPr>
            <a:r>
              <a:rPr lang="en-US" sz="1200" b="1" dirty="0" smtClean="0"/>
              <a:t>but</a:t>
            </a:r>
          </a:p>
          <a:p>
            <a:pPr marL="114300" indent="0">
              <a:buNone/>
            </a:pPr>
            <a:r>
              <a:rPr lang="en-US" sz="1200" dirty="0" smtClean="0"/>
              <a:t> - this solution is safe!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6B98F-33BD-4ED7-9EC9-B9DBEA1998F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56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b="1" dirty="0" smtClean="0"/>
              <a:t>Method</a:t>
            </a:r>
          </a:p>
          <a:p>
            <a:r>
              <a:rPr lang="en-US" sz="1200" dirty="0" smtClean="0"/>
              <a:t>   - source and target polygons are aligned before defining the correspondences;</a:t>
            </a:r>
          </a:p>
          <a:p>
            <a:r>
              <a:rPr lang="en-US" sz="1200" dirty="0" smtClean="0"/>
              <a:t>   - the movement of the object is modeled by 3 components: the  translation and the rotation of the whole object; the movement of the vertices, which model only the deformation of the object;</a:t>
            </a:r>
            <a:r>
              <a:rPr lang="en-US" sz="1200" baseline="0" dirty="0" smtClean="0"/>
              <a:t> </a:t>
            </a:r>
            <a:r>
              <a:rPr lang="en-US" sz="1200" dirty="0" smtClean="0"/>
              <a:t>(in previous solutions the movement of the vertices models translation + rotation + deformation).</a:t>
            </a:r>
          </a:p>
          <a:p>
            <a:pPr marL="114300" indent="0">
              <a:buNone/>
            </a:pPr>
            <a:r>
              <a:rPr lang="en-US" sz="1200" b="1" dirty="0" smtClean="0"/>
              <a:t>Issues</a:t>
            </a:r>
          </a:p>
          <a:p>
            <a:r>
              <a:rPr lang="en-US" sz="1200" dirty="0" smtClean="0"/>
              <a:t>   - the fidelity of movement representations increases significantly…</a:t>
            </a:r>
          </a:p>
          <a:p>
            <a:r>
              <a:rPr lang="en-US" sz="1200" dirty="0" smtClean="0"/>
              <a:t>     … but this solution is not compatible with current spatiotemporal database models;</a:t>
            </a:r>
          </a:p>
          <a:p>
            <a:r>
              <a:rPr lang="en-US" sz="1200" dirty="0" smtClean="0"/>
              <a:t>     and it is harder to implement in databases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6B98F-33BD-4ED7-9EC9-B9DBEA1998F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56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61924"/>
            <a:ext cx="8352928" cy="1143000"/>
          </a:xfrm>
        </p:spPr>
        <p:txBody>
          <a:bodyPr/>
          <a:lstStyle/>
          <a:p>
            <a:r>
              <a:rPr lang="pt-PT" sz="3200" i="1" dirty="0" err="1" smtClean="0"/>
              <a:t>Approach</a:t>
            </a:r>
            <a:r>
              <a:rPr lang="pt-PT" sz="3200" i="1" dirty="0"/>
              <a:t> : C – </a:t>
            </a:r>
            <a:r>
              <a:rPr lang="pt-PT" sz="3200" i="1" dirty="0" err="1"/>
              <a:t>Rotation</a:t>
            </a:r>
            <a:r>
              <a:rPr lang="pt-PT" sz="3200" i="1" dirty="0"/>
              <a:t>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954"/>
            <a:ext cx="7620000" cy="5016406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lvl="2"/>
            <a:r>
              <a:rPr lang="pt-PT" sz="2200" i="1" dirty="0" smtClean="0"/>
              <a:t>.</a:t>
            </a:r>
          </a:p>
          <a:p>
            <a:pPr lvl="2"/>
            <a:endParaRPr lang="pt-PT" sz="2200" i="1" dirty="0"/>
          </a:p>
          <a:p>
            <a:pPr lvl="2"/>
            <a:endParaRPr lang="pt-PT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1028" y="572080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CED4D0-4D89-4A2D-9715-04FDF4FE161D}" type="slidenum">
              <a:rPr lang="pt-PT" sz="2400" smtClean="0"/>
              <a:pPr algn="ctr"/>
              <a:t>1</a:t>
            </a:fld>
            <a:endParaRPr lang="pt-PT" sz="2400" dirty="0"/>
          </a:p>
        </p:txBody>
      </p:sp>
      <p:pic>
        <p:nvPicPr>
          <p:cNvPr id="9" name="cic_x264_00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503258"/>
            <a:ext cx="7236296" cy="48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1940"/>
    </mc:Choice>
    <mc:Fallback xmlns="">
      <p:transition spd="slow" advTm="31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playEvt time="15773" objId="9"/>
        <p14:stopEvt time="31940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61924"/>
            <a:ext cx="7620000" cy="1143000"/>
          </a:xfrm>
        </p:spPr>
        <p:txBody>
          <a:bodyPr/>
          <a:lstStyle/>
          <a:p>
            <a:r>
              <a:rPr lang="pt-PT" sz="3200" i="1" dirty="0" err="1" smtClean="0"/>
              <a:t>Approach</a:t>
            </a:r>
            <a:r>
              <a:rPr lang="pt-PT" sz="3200" i="1" dirty="0"/>
              <a:t>: B – </a:t>
            </a:r>
            <a:r>
              <a:rPr lang="pt-PT" sz="3200" i="1" dirty="0" err="1"/>
              <a:t>Perceptually-based</a:t>
            </a:r>
            <a:r>
              <a:rPr lang="pt-PT" sz="32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954"/>
            <a:ext cx="7620000" cy="5205046"/>
          </a:xfrm>
        </p:spPr>
        <p:txBody>
          <a:bodyPr>
            <a:normAutofit/>
          </a:bodyPr>
          <a:lstStyle/>
          <a:p>
            <a:pPr lvl="2"/>
            <a:endParaRPr lang="pt-PT" sz="2200" i="1" dirty="0"/>
          </a:p>
          <a:p>
            <a:pPr lvl="2"/>
            <a:endParaRPr lang="pt-PT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1028" y="572080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CED4D0-4D89-4A2D-9715-04FDF4FE161D}" type="slidenum">
              <a:rPr lang="pt-PT" sz="2400" smtClean="0"/>
              <a:pPr algn="ctr"/>
              <a:t>2</a:t>
            </a:fld>
            <a:endParaRPr lang="pt-PT" sz="2400" dirty="0"/>
          </a:p>
        </p:txBody>
      </p:sp>
      <p:pic>
        <p:nvPicPr>
          <p:cNvPr id="7" name="pb_rot_x264_00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1895685"/>
            <a:ext cx="7452320" cy="49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7085"/>
    </mc:Choice>
    <mc:Fallback xmlns="">
      <p:transition spd="slow" advTm="1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playEvt time="15788" objId="7"/>
        <p14:stopEvt time="17085" objId="7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5509</TotalTime>
  <Words>243</Words>
  <Application>Microsoft Office PowerPoint</Application>
  <PresentationFormat>Apresentação no Ecrã (4:3)</PresentationFormat>
  <Paragraphs>33</Paragraphs>
  <Slides>2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3" baseType="lpstr">
      <vt:lpstr>Adjacency</vt:lpstr>
      <vt:lpstr>Approach : C – Rotation plane</vt:lpstr>
      <vt:lpstr>Approach: B – Perceptually-based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Morphing Para Representação de Objectos Móveis Geográficos</dc:title>
  <dc:creator>PAVM</dc:creator>
  <cp:lastModifiedBy>jmm</cp:lastModifiedBy>
  <cp:revision>150</cp:revision>
  <dcterms:created xsi:type="dcterms:W3CDTF">2013-07-16T00:04:50Z</dcterms:created>
  <dcterms:modified xsi:type="dcterms:W3CDTF">2014-03-30T21:01:33Z</dcterms:modified>
</cp:coreProperties>
</file>